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07" r:id="rId2"/>
  </p:sldIdLst>
  <p:sldSz cx="9601200" cy="12801600" type="A3"/>
  <p:notesSz cx="9926638" cy="14352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元気 いしのまき" initials="元気" lastIdx="2" clrIdx="0">
    <p:extLst>
      <p:ext uri="{19B8F6BF-5375-455C-9EA6-DF929625EA0E}">
        <p15:presenceInfo xmlns:p15="http://schemas.microsoft.com/office/powerpoint/2012/main" userId="e87cdc31800a91b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1BA5"/>
    <a:srgbClr val="9018A8"/>
    <a:srgbClr val="7117A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 snapToGrid="0">
      <p:cViewPr varScale="1">
        <p:scale>
          <a:sx n="39" d="100"/>
          <a:sy n="39" d="100"/>
        </p:scale>
        <p:origin x="243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9"/>
            <a:ext cx="4302626" cy="718432"/>
          </a:xfrm>
          <a:prstGeom prst="rect">
            <a:avLst/>
          </a:prstGeom>
        </p:spPr>
        <p:txBody>
          <a:bodyPr vert="horz" lIns="132611" tIns="66303" rIns="132611" bIns="66303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1702" y="9"/>
            <a:ext cx="4302626" cy="718432"/>
          </a:xfrm>
          <a:prstGeom prst="rect">
            <a:avLst/>
          </a:prstGeom>
        </p:spPr>
        <p:txBody>
          <a:bodyPr vert="horz" lIns="132611" tIns="66303" rIns="132611" bIns="66303" rtlCol="0"/>
          <a:lstStyle>
            <a:lvl1pPr algn="r">
              <a:defRPr sz="1700"/>
            </a:lvl1pPr>
          </a:lstStyle>
          <a:p>
            <a:fld id="{D11FCD77-58A9-4C4C-8230-6B3E04468453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48013" y="1795463"/>
            <a:ext cx="3630612" cy="4840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611" tIns="66303" rIns="132611" bIns="66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211" y="6906602"/>
            <a:ext cx="7942238" cy="5651060"/>
          </a:xfrm>
          <a:prstGeom prst="rect">
            <a:avLst/>
          </a:prstGeom>
        </p:spPr>
        <p:txBody>
          <a:bodyPr vert="horz" lIns="132611" tIns="66303" rIns="132611" bIns="66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13634161"/>
            <a:ext cx="4302626" cy="718432"/>
          </a:xfrm>
          <a:prstGeom prst="rect">
            <a:avLst/>
          </a:prstGeom>
        </p:spPr>
        <p:txBody>
          <a:bodyPr vert="horz" lIns="132611" tIns="66303" rIns="132611" bIns="66303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1702" y="13634161"/>
            <a:ext cx="4302626" cy="718432"/>
          </a:xfrm>
          <a:prstGeom prst="rect">
            <a:avLst/>
          </a:prstGeom>
        </p:spPr>
        <p:txBody>
          <a:bodyPr vert="horz" lIns="132611" tIns="66303" rIns="132611" bIns="66303" rtlCol="0" anchor="b"/>
          <a:lstStyle>
            <a:lvl1pPr algn="r">
              <a:defRPr sz="1700"/>
            </a:lvl1pPr>
          </a:lstStyle>
          <a:p>
            <a:fld id="{C54DCBD2-512B-4683-91BD-05668D6A86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85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69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84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26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16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81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98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73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4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07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76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43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3ABCC-82C5-45DA-A12D-58387531F59E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77E3A-4E1F-41D8-A67A-7451B7C7C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92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FA438A-28BD-6698-A6A4-4F82658C1764}"/>
              </a:ext>
            </a:extLst>
          </p:cNvPr>
          <p:cNvSpPr/>
          <p:nvPr/>
        </p:nvSpPr>
        <p:spPr>
          <a:xfrm>
            <a:off x="36029" y="603504"/>
            <a:ext cx="9601200" cy="125128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FF23D97-F798-45C3-85CB-2E11F68F0E86}"/>
              </a:ext>
            </a:extLst>
          </p:cNvPr>
          <p:cNvSpPr/>
          <p:nvPr/>
        </p:nvSpPr>
        <p:spPr>
          <a:xfrm>
            <a:off x="15279" y="39531"/>
            <a:ext cx="9601200" cy="84982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9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B7DA59-DF11-42FE-9D59-2ACDB54E13FC}"/>
              </a:ext>
            </a:extLst>
          </p:cNvPr>
          <p:cNvSpPr/>
          <p:nvPr/>
        </p:nvSpPr>
        <p:spPr>
          <a:xfrm>
            <a:off x="36029" y="9209635"/>
            <a:ext cx="9601200" cy="84289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団体予約による営業時間変更のお知らせ</a:t>
            </a:r>
            <a:endParaRPr kumimoji="1"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6161B67-B7BD-488B-BD30-DB36679C6A6D}"/>
              </a:ext>
            </a:extLst>
          </p:cNvPr>
          <p:cNvSpPr txBox="1"/>
          <p:nvPr/>
        </p:nvSpPr>
        <p:spPr>
          <a:xfrm>
            <a:off x="703705" y="3665827"/>
            <a:ext cx="65879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㊊㊋㊌㊍㊎</a:t>
            </a:r>
            <a:r>
              <a:rPr kumimoji="1" lang="ja-JP" altLang="en-US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㊐・祝日</a:t>
            </a:r>
            <a:endParaRPr kumimoji="1" lang="en-US" altLang="ja-JP" sz="5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ADD2668-09B2-42A9-9C6B-1B4CE0F22DAF}"/>
              </a:ext>
            </a:extLst>
          </p:cNvPr>
          <p:cNvSpPr txBox="1"/>
          <p:nvPr/>
        </p:nvSpPr>
        <p:spPr>
          <a:xfrm>
            <a:off x="2226016" y="4554177"/>
            <a:ext cx="558358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69A2E6-CA28-4F14-8CC9-FECBCBBD0F43}"/>
              </a:ext>
            </a:extLst>
          </p:cNvPr>
          <p:cNvSpPr txBox="1"/>
          <p:nvPr/>
        </p:nvSpPr>
        <p:spPr>
          <a:xfrm>
            <a:off x="703705" y="5946217"/>
            <a:ext cx="82966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㊏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祝前日</a:t>
            </a:r>
            <a:endParaRPr kumimoji="1" lang="en-US" altLang="ja-JP" sz="5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78C5D9B-0811-4DA8-9767-F6DE6E505910}"/>
              </a:ext>
            </a:extLst>
          </p:cNvPr>
          <p:cNvSpPr txBox="1"/>
          <p:nvPr/>
        </p:nvSpPr>
        <p:spPr>
          <a:xfrm>
            <a:off x="2226016" y="6766790"/>
            <a:ext cx="80794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2F8038A-BABB-47B6-98F2-F5FA6F024A8D}"/>
              </a:ext>
            </a:extLst>
          </p:cNvPr>
          <p:cNvSpPr txBox="1"/>
          <p:nvPr/>
        </p:nvSpPr>
        <p:spPr>
          <a:xfrm>
            <a:off x="290738" y="191073"/>
            <a:ext cx="8947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1F</a:t>
            </a:r>
            <a:r>
              <a:rPr kumimoji="1"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元気いちば　営業時間</a:t>
            </a:r>
            <a:endParaRPr kumimoji="1" lang="en-US" altLang="ja-JP" sz="4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C95D8F7-945A-4D44-9827-3B266E9F12ED}"/>
              </a:ext>
            </a:extLst>
          </p:cNvPr>
          <p:cNvSpPr/>
          <p:nvPr/>
        </p:nvSpPr>
        <p:spPr>
          <a:xfrm>
            <a:off x="-36029" y="12394838"/>
            <a:ext cx="9601200" cy="52477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9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6BA9477-448A-5AF0-FAB9-6AA44F71B9F5}"/>
              </a:ext>
            </a:extLst>
          </p:cNvPr>
          <p:cNvCxnSpPr>
            <a:cxnSpLocks/>
          </p:cNvCxnSpPr>
          <p:nvPr/>
        </p:nvCxnSpPr>
        <p:spPr>
          <a:xfrm>
            <a:off x="1390238" y="5617602"/>
            <a:ext cx="701754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7393CB0-469B-DFEC-2676-242510372BF9}"/>
              </a:ext>
            </a:extLst>
          </p:cNvPr>
          <p:cNvSpPr txBox="1"/>
          <p:nvPr/>
        </p:nvSpPr>
        <p:spPr>
          <a:xfrm>
            <a:off x="1390364" y="8237103"/>
            <a:ext cx="95184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ラストオーダー 閉店時間の</a:t>
            </a:r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分前</a:t>
            </a:r>
            <a:endParaRPr kumimoji="1"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14EA1D92-A671-641D-5DDD-5ED15A042278}"/>
              </a:ext>
            </a:extLst>
          </p:cNvPr>
          <p:cNvCxnSpPr>
            <a:cxnSpLocks/>
          </p:cNvCxnSpPr>
          <p:nvPr/>
        </p:nvCxnSpPr>
        <p:spPr>
          <a:xfrm>
            <a:off x="1319674" y="7628564"/>
            <a:ext cx="7064526" cy="85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14FF13-83CB-8EA4-2DE7-4A4CD788C62F}"/>
              </a:ext>
            </a:extLst>
          </p:cNvPr>
          <p:cNvSpPr txBox="1"/>
          <p:nvPr/>
        </p:nvSpPr>
        <p:spPr>
          <a:xfrm>
            <a:off x="428110" y="10450058"/>
            <a:ext cx="954321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日㊋　</a:t>
            </a:r>
            <a:r>
              <a:rPr kumimoji="1" lang="en-US" altLang="ja-JP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開店　　　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7369E3-CAFD-A5A4-1956-C2B28F0702E0}"/>
              </a:ext>
            </a:extLst>
          </p:cNvPr>
          <p:cNvSpPr/>
          <p:nvPr/>
        </p:nvSpPr>
        <p:spPr>
          <a:xfrm>
            <a:off x="83738" y="2469601"/>
            <a:ext cx="9601200" cy="84289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9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509B5C-C472-8694-6F9F-83FE598732D0}"/>
              </a:ext>
            </a:extLst>
          </p:cNvPr>
          <p:cNvSpPr txBox="1"/>
          <p:nvPr/>
        </p:nvSpPr>
        <p:spPr>
          <a:xfrm>
            <a:off x="362797" y="2537308"/>
            <a:ext cx="8947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kumimoji="1"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元気食堂　営業時間</a:t>
            </a:r>
            <a:endParaRPr kumimoji="1" lang="en-US" altLang="ja-JP" sz="4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4D9BA47-E025-133B-FD18-3F64E167F65D}"/>
              </a:ext>
            </a:extLst>
          </p:cNvPr>
          <p:cNvSpPr txBox="1"/>
          <p:nvPr/>
        </p:nvSpPr>
        <p:spPr>
          <a:xfrm>
            <a:off x="2226016" y="1241442"/>
            <a:ext cx="51491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9FE06D-D86A-3217-62A7-EA8E96DB8704}"/>
              </a:ext>
            </a:extLst>
          </p:cNvPr>
          <p:cNvSpPr txBox="1"/>
          <p:nvPr/>
        </p:nvSpPr>
        <p:spPr>
          <a:xfrm>
            <a:off x="428110" y="11408929"/>
            <a:ext cx="954321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日㊌　</a:t>
            </a:r>
            <a:r>
              <a:rPr kumimoji="1" lang="en-US" altLang="ja-JP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5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開店　　　</a:t>
            </a:r>
          </a:p>
        </p:txBody>
      </p:sp>
    </p:spTree>
    <p:extLst>
      <p:ext uri="{BB962C8B-B14F-4D97-AF65-F5344CB8AC3E}">
        <p14:creationId xmlns:p14="http://schemas.microsoft.com/office/powerpoint/2010/main" val="1325607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8076</TotalTime>
  <Words>70</Words>
  <Application>Microsoft Office PowerPoint</Application>
  <PresentationFormat>A3 297x420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genki</dc:creator>
  <cp:lastModifiedBy>IGHTN3</cp:lastModifiedBy>
  <cp:revision>183</cp:revision>
  <cp:lastPrinted>2023-11-16T09:49:14Z</cp:lastPrinted>
  <dcterms:created xsi:type="dcterms:W3CDTF">2020-11-16T03:15:55Z</dcterms:created>
  <dcterms:modified xsi:type="dcterms:W3CDTF">2025-10-22T07:10:08Z</dcterms:modified>
</cp:coreProperties>
</file>